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That's not a </a:t>
            </a:r>
            <a:r>
              <a:rPr lang="en-US" dirty="0" smtClean="0"/>
              <a:t>noun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Learning </a:t>
            </a:r>
            <a:r>
              <a:rPr lang="en-US" dirty="0"/>
              <a:t>verbs that are </a:t>
            </a:r>
            <a:r>
              <a:rPr lang="en-US" dirty="0" smtClean="0"/>
              <a:t>nouns</a:t>
            </a:r>
          </a:p>
          <a:p>
            <a:r>
              <a:rPr lang="en-US" dirty="0" smtClean="0"/>
              <a:t>Nouns with different meaning in plural form</a:t>
            </a:r>
          </a:p>
          <a:p>
            <a:r>
              <a:rPr lang="en-US" dirty="0" smtClean="0"/>
              <a:t>Introduction to Adjectives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3578137"/>
            <a:ext cx="902286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35110"/>
          </a:xfrm>
        </p:spPr>
        <p:txBody>
          <a:bodyPr/>
          <a:lstStyle/>
          <a:p>
            <a:r>
              <a:rPr lang="en-US" dirty="0"/>
              <a:t>Can a word be both a noun and a verb?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95" y="2073501"/>
            <a:ext cx="10353761" cy="3852295"/>
          </a:xfrm>
        </p:spPr>
        <p:txBody>
          <a:bodyPr anchor="t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When you begin to learn grammar, </a:t>
            </a:r>
            <a:r>
              <a:rPr lang="en-US" sz="2400" dirty="0" smtClean="0"/>
              <a:t>it is common to start </a:t>
            </a:r>
            <a:r>
              <a:rPr lang="en-US" sz="2400" dirty="0"/>
              <a:t>with two of the most common parts of speech: nouns and verbs. </a:t>
            </a:r>
            <a:endParaRPr lang="en-US" sz="24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Getting </a:t>
            </a:r>
            <a:r>
              <a:rPr lang="en-US" sz="2400" dirty="0"/>
              <a:t>the hang of the difference between these two parts of speech puts you on the right track to </a:t>
            </a:r>
            <a:r>
              <a:rPr lang="en-US" sz="2400" dirty="0" smtClean="0"/>
              <a:t>mastering English.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Nouns name things. Many times, you will hear people define nouns as persons, places or things. </a:t>
            </a:r>
            <a:r>
              <a:rPr lang="en-US" sz="2400" dirty="0" smtClean="0"/>
              <a:t> But </a:t>
            </a:r>
            <a:r>
              <a:rPr lang="en-US" sz="2400" dirty="0"/>
              <a:t>they can also name </a:t>
            </a:r>
            <a:r>
              <a:rPr lang="en-US" sz="2400" u="sng" dirty="0"/>
              <a:t>feelings</a:t>
            </a:r>
            <a:r>
              <a:rPr lang="en-US" sz="2400" dirty="0"/>
              <a:t>, </a:t>
            </a:r>
            <a:r>
              <a:rPr lang="en-US" sz="2400" u="sng" dirty="0"/>
              <a:t>ideas</a:t>
            </a:r>
            <a:r>
              <a:rPr lang="en-US" sz="2400" dirty="0"/>
              <a:t> and </a:t>
            </a:r>
            <a:r>
              <a:rPr lang="en-US" sz="2400" u="sng" dirty="0"/>
              <a:t>acts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697812"/>
            <a:ext cx="902286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4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35110"/>
          </a:xfrm>
        </p:spPr>
        <p:txBody>
          <a:bodyPr/>
          <a:lstStyle/>
          <a:p>
            <a:r>
              <a:rPr lang="en-US" dirty="0" smtClean="0"/>
              <a:t>nouns </a:t>
            </a:r>
            <a:r>
              <a:rPr lang="en-US" dirty="0"/>
              <a:t>and </a:t>
            </a:r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95" y="2034864"/>
            <a:ext cx="10353761" cy="3852295"/>
          </a:xfrm>
        </p:spPr>
        <p:txBody>
          <a:bodyPr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A noun that names one thing is singular. </a:t>
            </a:r>
            <a:r>
              <a:rPr lang="en-US" sz="2400" dirty="0" smtClean="0"/>
              <a:t> A noun </a:t>
            </a:r>
            <a:r>
              <a:rPr lang="en-US" sz="2400" dirty="0"/>
              <a:t>that names more than one thing is plural. </a:t>
            </a:r>
            <a:r>
              <a:rPr lang="en-US" sz="2400" dirty="0" smtClean="0"/>
              <a:t> Example: Monkey (singular) – Monkeys (plural)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Verbs describe action. We use verbs in sentences to describe what the nouns do</a:t>
            </a:r>
            <a:r>
              <a:rPr lang="en-US" sz="2400" dirty="0" smtClean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Peel, eat and love are all verbs in these sentences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	</a:t>
            </a:r>
            <a:r>
              <a:rPr lang="en-US" sz="2400" dirty="0"/>
              <a:t>	Monkeys peel bananas. </a:t>
            </a:r>
            <a:endParaRPr lang="en-US" sz="2400" dirty="0" smtClean="0"/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	Monkeys </a:t>
            </a:r>
            <a:r>
              <a:rPr lang="en-US" sz="2400" dirty="0"/>
              <a:t>eat bananas. </a:t>
            </a:r>
            <a:endParaRPr lang="en-US" sz="2400" dirty="0" smtClean="0"/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	Monkeys </a:t>
            </a:r>
            <a:r>
              <a:rPr lang="en-US" sz="2400" dirty="0"/>
              <a:t>love bananas.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697812"/>
            <a:ext cx="9022862" cy="36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61" y="3834375"/>
            <a:ext cx="3148214" cy="2573803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8809149" y="3978184"/>
            <a:ext cx="425003" cy="353795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1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35110"/>
          </a:xfrm>
        </p:spPr>
        <p:txBody>
          <a:bodyPr/>
          <a:lstStyle/>
          <a:p>
            <a:r>
              <a:rPr lang="en-US" dirty="0"/>
              <a:t>A word can be both a noun and a </a:t>
            </a:r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95" y="2034864"/>
            <a:ext cx="10353761" cy="3852295"/>
          </a:xfrm>
        </p:spPr>
        <p:txBody>
          <a:bodyPr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There </a:t>
            </a:r>
            <a:r>
              <a:rPr lang="en-US" sz="2400" dirty="0"/>
              <a:t>are many words that can be used to name a person, place or thing and also describe an action</a:t>
            </a:r>
            <a:r>
              <a:rPr lang="en-US" sz="2400" dirty="0" smtClean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For example:  Monkeys love bananas.</a:t>
            </a:r>
          </a:p>
          <a:p>
            <a:pPr algn="l"/>
            <a:r>
              <a:rPr lang="en-US" sz="2400" dirty="0"/>
              <a:t>		l</a:t>
            </a:r>
            <a:r>
              <a:rPr lang="en-US" sz="2400" dirty="0" smtClean="0"/>
              <a:t>ove – is a verb in this sentence, 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		but love is also a noun.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697812"/>
            <a:ext cx="9022862" cy="36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61" y="3834375"/>
            <a:ext cx="3148214" cy="2573803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8809149" y="3978184"/>
            <a:ext cx="425003" cy="353795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35110"/>
          </a:xfrm>
        </p:spPr>
        <p:txBody>
          <a:bodyPr/>
          <a:lstStyle/>
          <a:p>
            <a:r>
              <a:rPr lang="en-US" dirty="0" smtClean="0"/>
              <a:t>nouns?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95" y="2034864"/>
            <a:ext cx="10353761" cy="3852295"/>
          </a:xfrm>
        </p:spPr>
        <p:txBody>
          <a:bodyPr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There are many, many more examples of words that can be both nouns and verbs. </a:t>
            </a:r>
            <a:endParaRPr lang="en-US" sz="24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Here </a:t>
            </a:r>
            <a:r>
              <a:rPr lang="en-US" sz="2400" dirty="0"/>
              <a:t>are a few that </a:t>
            </a:r>
            <a:r>
              <a:rPr lang="en-US" sz="2400" dirty="0" smtClean="0"/>
              <a:t>you will </a:t>
            </a:r>
            <a:r>
              <a:rPr lang="en-US" sz="2400" dirty="0"/>
              <a:t>probably </a:t>
            </a:r>
            <a:r>
              <a:rPr lang="en-US" sz="2400" dirty="0" smtClean="0"/>
              <a:t>become familiar </a:t>
            </a:r>
            <a:r>
              <a:rPr lang="en-US" sz="2400" dirty="0"/>
              <a:t>with: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697812"/>
            <a:ext cx="9022862" cy="3657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41859"/>
              </p:ext>
            </p:extLst>
          </p:nvPr>
        </p:nvGraphicFramePr>
        <p:xfrm>
          <a:off x="1584569" y="3819342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act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back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cake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balloon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bank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drive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cook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flower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answer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face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drink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color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bear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help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guide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jump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7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6367"/>
            <a:ext cx="9001462" cy="1828800"/>
          </a:xfrm>
        </p:spPr>
        <p:txBody>
          <a:bodyPr>
            <a:normAutofit/>
          </a:bodyPr>
          <a:lstStyle/>
          <a:p>
            <a:r>
              <a:rPr lang="en-US" sz="3200" dirty="0"/>
              <a:t>Nouns with different </a:t>
            </a:r>
            <a:r>
              <a:rPr lang="en-US" sz="3200" dirty="0" smtClean="0"/>
              <a:t>meanings </a:t>
            </a:r>
            <a:r>
              <a:rPr lang="en-US" sz="3200" dirty="0"/>
              <a:t>in plural form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2085753"/>
            <a:ext cx="9001462" cy="1655762"/>
          </a:xfrm>
        </p:spPr>
        <p:txBody>
          <a:bodyPr/>
          <a:lstStyle/>
          <a:p>
            <a:r>
              <a:rPr lang="en-US" dirty="0"/>
              <a:t>Some nouns have different meanings in the singular and the plural. Examples are given below: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865246"/>
            <a:ext cx="9022862" cy="3657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24526"/>
              </p:ext>
            </p:extLst>
          </p:nvPr>
        </p:nvGraphicFramePr>
        <p:xfrm>
          <a:off x="550930" y="3380704"/>
          <a:ext cx="541866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507"/>
                <a:gridCol w="41021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atmosphere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airs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affected manners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blind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unable to see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blinds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protective covering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to keep out light and for privacy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3249302"/>
            <a:ext cx="1854558" cy="1352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17" y="3006947"/>
            <a:ext cx="1672214" cy="1594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96" y="4775650"/>
            <a:ext cx="1741510" cy="1758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06" y="4892922"/>
            <a:ext cx="1640983" cy="16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35110"/>
          </a:xfrm>
        </p:spPr>
        <p:txBody>
          <a:bodyPr/>
          <a:lstStyle/>
          <a:p>
            <a:r>
              <a:rPr lang="en-US" dirty="0" smtClean="0"/>
              <a:t>Introduction to adjectives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95" y="2034864"/>
            <a:ext cx="10353761" cy="3852295"/>
          </a:xfrm>
        </p:spPr>
        <p:txBody>
          <a:bodyPr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Adjectives are words use to describe or modify a noun.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Adjectives never change. </a:t>
            </a:r>
            <a:endParaRPr lang="en-US" sz="24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They </a:t>
            </a:r>
            <a:r>
              <a:rPr lang="en-US" sz="2400" dirty="0"/>
              <a:t>are never plural.	</a:t>
            </a:r>
            <a:endParaRPr lang="en-US" sz="24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Adjectives go before their </a:t>
            </a:r>
            <a:r>
              <a:rPr lang="en-US" sz="2400" dirty="0" smtClean="0"/>
              <a:t>nouns.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Example: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This is a </a:t>
            </a:r>
            <a:r>
              <a:rPr lang="en-US" sz="2400" i="1" u="sng" dirty="0" smtClean="0"/>
              <a:t>nice</a:t>
            </a:r>
            <a:r>
              <a:rPr lang="en-US" sz="2400" dirty="0" smtClean="0"/>
              <a:t> monkey.</a:t>
            </a:r>
            <a:r>
              <a:rPr lang="en-US" sz="2400" dirty="0"/>
              <a:t>	</a:t>
            </a:r>
            <a:endParaRPr lang="en-US" sz="2400" dirty="0" smtClean="0"/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The monkey loves </a:t>
            </a:r>
            <a:r>
              <a:rPr lang="en-US" sz="2400" i="1" u="sng" dirty="0" smtClean="0"/>
              <a:t>fresh</a:t>
            </a:r>
            <a:r>
              <a:rPr lang="en-US" sz="2400" dirty="0" smtClean="0"/>
              <a:t> bananas.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697812"/>
            <a:ext cx="9022862" cy="36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61" y="3834375"/>
            <a:ext cx="3148214" cy="2573803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8809149" y="3978184"/>
            <a:ext cx="425003" cy="353795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35110"/>
          </a:xfrm>
        </p:spPr>
        <p:txBody>
          <a:bodyPr/>
          <a:lstStyle/>
          <a:p>
            <a:r>
              <a:rPr lang="en-US" dirty="0" smtClean="0"/>
              <a:t>Noun or verb or adjective?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95" y="2034864"/>
            <a:ext cx="10353761" cy="3852295"/>
          </a:xfrm>
        </p:spPr>
        <p:txBody>
          <a:bodyPr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Some words can be all three!</a:t>
            </a:r>
            <a:endParaRPr lang="en-US" sz="24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For example the word </a:t>
            </a:r>
            <a:r>
              <a:rPr lang="en-US" sz="2400" dirty="0" smtClean="0">
                <a:solidFill>
                  <a:srgbClr val="FFFF00"/>
                </a:solidFill>
              </a:rPr>
              <a:t>yellow</a:t>
            </a:r>
            <a:r>
              <a:rPr lang="en-US" sz="2400" dirty="0" smtClean="0"/>
              <a:t>: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The monkey ate a big </a:t>
            </a:r>
            <a:r>
              <a:rPr lang="en-US" sz="2400" i="1" u="sng" dirty="0" smtClean="0"/>
              <a:t>yellow</a:t>
            </a:r>
            <a:r>
              <a:rPr lang="en-US" sz="2400" dirty="0" smtClean="0"/>
              <a:t> banana.  </a:t>
            </a:r>
            <a:r>
              <a:rPr lang="en-US" sz="2400" b="1" i="1" dirty="0" smtClean="0"/>
              <a:t>Adjective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The banana has hues of </a:t>
            </a:r>
            <a:r>
              <a:rPr lang="en-US" sz="2400" i="1" u="sng" dirty="0" smtClean="0"/>
              <a:t>yellow</a:t>
            </a:r>
            <a:r>
              <a:rPr lang="en-US" sz="2400" dirty="0" smtClean="0"/>
              <a:t>.  </a:t>
            </a:r>
            <a:r>
              <a:rPr lang="en-US" sz="2400" b="1" i="1" dirty="0" smtClean="0"/>
              <a:t>Noun</a:t>
            </a:r>
          </a:p>
          <a:p>
            <a:pPr algn="l">
              <a:lnSpc>
                <a:spcPct val="100000"/>
              </a:lnSpc>
            </a:pPr>
            <a:r>
              <a:rPr lang="en-US" sz="2400" b="1" i="1" dirty="0"/>
              <a:t>	</a:t>
            </a:r>
            <a:r>
              <a:rPr lang="en-US" sz="2400" dirty="0" smtClean="0"/>
              <a:t>The banana was green at first, but now it’s </a:t>
            </a:r>
          </a:p>
          <a:p>
            <a:pPr algn="l"/>
            <a:r>
              <a:rPr lang="en-US" sz="2400" b="1" i="1" dirty="0"/>
              <a:t>	</a:t>
            </a:r>
            <a:r>
              <a:rPr lang="en-US" sz="2400" b="1" i="1" dirty="0" smtClean="0"/>
              <a:t>	</a:t>
            </a:r>
            <a:r>
              <a:rPr lang="en-US" sz="2400" dirty="0" smtClean="0"/>
              <a:t>beginning to </a:t>
            </a:r>
            <a:r>
              <a:rPr lang="en-US" sz="2400" i="1" u="sng" dirty="0" smtClean="0"/>
              <a:t>yellow</a:t>
            </a:r>
            <a:r>
              <a:rPr lang="en-US" sz="2400" dirty="0" smtClean="0"/>
              <a:t>.  </a:t>
            </a:r>
            <a:r>
              <a:rPr lang="en-US" sz="2400" b="1" i="1" dirty="0" smtClean="0"/>
              <a:t>Verb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697812"/>
            <a:ext cx="9022862" cy="36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61" y="3834375"/>
            <a:ext cx="3148214" cy="2573803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8809149" y="3978184"/>
            <a:ext cx="425003" cy="353795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35110"/>
          </a:xfrm>
        </p:spPr>
        <p:txBody>
          <a:bodyPr/>
          <a:lstStyle/>
          <a:p>
            <a:r>
              <a:rPr lang="en-US" dirty="0" smtClean="0"/>
              <a:t>Remember!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95" y="2034864"/>
            <a:ext cx="10353761" cy="3852295"/>
          </a:xfrm>
        </p:spPr>
        <p:txBody>
          <a:bodyPr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Nouns, Verbs and Adjectives are 3 different parts of speech.</a:t>
            </a:r>
            <a:endParaRPr lang="en-US" sz="24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No matter if it is the same word, such as </a:t>
            </a:r>
            <a:r>
              <a:rPr lang="en-US" sz="2400" dirty="0" smtClean="0">
                <a:solidFill>
                  <a:srgbClr val="FFFF00"/>
                </a:solidFill>
              </a:rPr>
              <a:t>yellow</a:t>
            </a:r>
            <a:r>
              <a:rPr lang="en-US" sz="2400" dirty="0" smtClean="0"/>
              <a:t>:</a:t>
            </a:r>
          </a:p>
          <a:p>
            <a:pPr algn="l"/>
            <a:r>
              <a:rPr lang="en-US" sz="2400" dirty="0"/>
              <a:t>	</a:t>
            </a:r>
            <a:endParaRPr lang="en-US" sz="2400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697812"/>
            <a:ext cx="9022862" cy="36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02" y="3168196"/>
            <a:ext cx="5215944" cy="34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68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712&quot;&gt;&lt;/object&gt;&lt;object type=&quot;2&quot; unique_id=&quot;10713&quot;&gt;&lt;object type=&quot;3&quot; unique_id=&quot;10714&quot;&gt;&lt;property id=&quot;20148&quot; value=&quot;5&quot;/&gt;&lt;property id=&quot;20300&quot; value=&quot;Slide 1 - &amp;quot;That's not a noun?&amp;quot;&quot;/&gt;&lt;property id=&quot;20307&quot; value=&quot;256&quot;/&gt;&lt;/object&gt;&lt;object type=&quot;3&quot; unique_id=&quot;10715&quot;&gt;&lt;property id=&quot;20148&quot; value=&quot;5&quot;/&gt;&lt;property id=&quot;20300&quot; value=&quot;Slide 2 - &amp;quot;Can a word be both a noun and a verb?&amp;quot;&quot;/&gt;&lt;property id=&quot;20307&quot; value=&quot;257&quot;/&gt;&lt;/object&gt;&lt;object type=&quot;3&quot; unique_id=&quot;10744&quot;&gt;&lt;property id=&quot;20148&quot; value=&quot;5&quot;/&gt;&lt;property id=&quot;20300&quot; value=&quot;Slide 3 - &amp;quot;nouns and verbs&amp;quot;&quot;/&gt;&lt;property id=&quot;20307&quot; value=&quot;258&quot;/&gt;&lt;/object&gt;&lt;object type=&quot;3&quot; unique_id=&quot;10780&quot;&gt;&lt;property id=&quot;20148&quot; value=&quot;5&quot;/&gt;&lt;property id=&quot;20300&quot; value=&quot;Slide 4 - &amp;quot;A word can be both a noun and a verb&amp;quot;&quot;/&gt;&lt;property id=&quot;20307&quot; value=&quot;259&quot;/&gt;&lt;/object&gt;&lt;object type=&quot;3&quot; unique_id=&quot;10799&quot;&gt;&lt;property id=&quot;20148&quot; value=&quot;5&quot;/&gt;&lt;property id=&quot;20300&quot; value=&quot;Slide 5 - &amp;quot;nouns?&amp;quot;&quot;/&gt;&lt;property id=&quot;20307&quot; value=&quot;260&quot;/&gt;&lt;/object&gt;&lt;object type=&quot;3&quot; unique_id=&quot;10870&quot;&gt;&lt;property id=&quot;20148&quot; value=&quot;5&quot;/&gt;&lt;property id=&quot;20300&quot; value=&quot;Slide 6 - &amp;quot;Nouns with different meanings in plural form &amp;quot;&quot;/&gt;&lt;property id=&quot;20307&quot; value=&quot;261&quot;/&gt;&lt;/object&gt;&lt;object type=&quot;3&quot; unique_id=&quot;10967&quot;&gt;&lt;property id=&quot;20148&quot; value=&quot;5&quot;/&gt;&lt;property id=&quot;20300&quot; value=&quot;Slide 7 - &amp;quot;Introduction to adjectives&amp;quot;&quot;/&gt;&lt;property id=&quot;20307&quot; value=&quot;262&quot;/&gt;&lt;/object&gt;&lt;object type=&quot;3&quot; unique_id=&quot;11075&quot;&gt;&lt;property id=&quot;20148&quot; value=&quot;5&quot;/&gt;&lt;property id=&quot;20300&quot; value=&quot;Slide 8 - &amp;quot;Noun or verb or adjective?&amp;quot;&quot;/&gt;&lt;property id=&quot;20307&quot; value=&quot;263&quot;/&gt;&lt;/object&gt;&lt;object type=&quot;3&quot; unique_id=&quot;11136&quot;&gt;&lt;property id=&quot;20148&quot; value=&quot;5&quot;/&gt;&lt;property id=&quot;20300&quot; value=&quot;Slide 9 - &amp;quot;Remember!&amp;quot;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1767</TotalTime>
  <Words>374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Rockwell</vt:lpstr>
      <vt:lpstr>Wingdings</vt:lpstr>
      <vt:lpstr>Damask</vt:lpstr>
      <vt:lpstr>That's not a noun?</vt:lpstr>
      <vt:lpstr>Can a word be both a noun and a verb?</vt:lpstr>
      <vt:lpstr>nouns and verbs</vt:lpstr>
      <vt:lpstr>A word can be both a noun and a verb</vt:lpstr>
      <vt:lpstr>nouns?</vt:lpstr>
      <vt:lpstr>Nouns with different meanings in plural form </vt:lpstr>
      <vt:lpstr>Introduction to adjectives</vt:lpstr>
      <vt:lpstr>Noun or verb or adjective?</vt:lpstr>
      <vt:lpstr>Remember!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That's not a noun!</dc:title>
  <dc:creator>Emily Bailey</dc:creator>
  <cp:lastModifiedBy>Emily Bailey</cp:lastModifiedBy>
  <cp:revision>35</cp:revision>
  <dcterms:created xsi:type="dcterms:W3CDTF">2016-03-22T18:31:27Z</dcterms:created>
  <dcterms:modified xsi:type="dcterms:W3CDTF">2016-03-23T23:58:32Z</dcterms:modified>
</cp:coreProperties>
</file>